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14DDA-6C0E-6303-C6FA-CE8D9C01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DC786-893B-5C90-70C3-E030305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4079-A45B-4D8C-A4D2-7AFFF8A31ADB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8BD9CC-D023-0794-94FC-826A4B1E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59E96A-443C-1867-0437-0D96AF89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891-E25F-483A-9B7F-41F88394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4889E-4ABE-24B9-90F1-DA8DF38F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DED15-2530-8ECD-968A-A2AB15DB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B0AFB-7A97-F948-2A8D-743ABEFF2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54079-A45B-4D8C-A4D2-7AFFF8A31ADB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B3030-A360-B4F0-A62C-557361D1B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398C9-23F7-D9CF-2739-A7AE7C6A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42891-E25F-483A-9B7F-41F88394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0CE3DF-976C-9BA0-5273-8129D391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1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B6C257-D47B-0244-2DAD-DFE5AC20D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694A87-9ED5-7D3D-53E4-D8ED9652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8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19760-54C2-784C-A009-474402BD9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E9F375-8484-36B5-B47D-AE43A8E1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1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1C695-7032-DC2D-6E20-692FCAE11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5B9F8D-B86A-76A8-A516-A64375B3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5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F13F3A-06B3-FC08-3792-852E7072B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0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AADC5D-4728-23C4-3619-BD72F732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4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525E8-F218-0677-D70F-7B4A7F8F1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825F8F-FB8D-D9B6-29F1-C312E835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4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5B3025-FBBF-35CB-F381-87C5EABF7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2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CEA961-6633-5F2E-6D72-CE5A33D3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9B4FAF-1A3A-F208-22C0-03CC549C1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7F9535-6AAD-60BD-F02F-F2A15CE8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3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DD99AC-EDB1-FA5D-0532-C47FC822E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CE78DC-E309-1641-0D33-56F59505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3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8E5DC-E486-1BEB-8D9F-3C2C01191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DB05FB-5F58-983D-77B6-82D1BE02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3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FA0DA-6FDE-EBE3-2FDF-9FC91E7E4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5E26BC-7403-440A-6D5D-509E423E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Слайд 3 с информацией о кадрах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DB0D5-15CE-BBEC-6F14-B0B6A5361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3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Тема Office</vt:lpstr>
      <vt:lpstr>Слайд 1 с информацией о кадрах</vt:lpstr>
      <vt:lpstr>Слайд 5 с информацией о кадрах</vt:lpstr>
      <vt:lpstr>Слайд 4 с информацией о кадрах</vt:lpstr>
      <vt:lpstr>Слайд 4 с информацией о кадрах</vt:lpstr>
      <vt:lpstr>Презентация PowerPoint</vt:lpstr>
      <vt:lpstr>Слайд 3 с информацией о кадрах</vt:lpstr>
      <vt:lpstr>Слайд 3 с информацией о кадрах</vt:lpstr>
      <vt:lpstr>Слайд 3 с информацией о кадрах</vt:lpstr>
      <vt:lpstr>Слайд 3 с информацией о кадрах</vt:lpstr>
      <vt:lpstr>Слайд 8 с информацией о кадрах</vt:lpstr>
      <vt:lpstr>Слайд 1 с информацией о кадрах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 Yasinovskaya</dc:creator>
  <cp:lastModifiedBy>Elena Yasinovskaya</cp:lastModifiedBy>
  <cp:revision>1</cp:revision>
  <dcterms:created xsi:type="dcterms:W3CDTF">2024-11-07T17:30:02Z</dcterms:created>
  <dcterms:modified xsi:type="dcterms:W3CDTF">2024-11-07T17:30:02Z</dcterms:modified>
</cp:coreProperties>
</file>